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BAA"/>
    <a:srgbClr val="FE1414"/>
    <a:srgbClr val="22FC04"/>
    <a:srgbClr val="009900"/>
    <a:srgbClr val="33CCFF"/>
    <a:srgbClr val="0AC60A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7223D5-0B9A-42EB-B9A5-CB2B2A033600}" type="datetimeFigureOut">
              <a:rPr lang="en-US" smtClean="0"/>
              <a:pPr/>
              <a:t>4/3/2009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729966-45E1-496B-A56D-F8D144391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4648199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oper Black" pitchFamily="18" charset="0"/>
              </a:rPr>
              <a:t>This presentation was created under the fair use exemption of the U.S. Copy right law .  Educational fair use guideline were followed, and further use is    restricted.</a:t>
            </a:r>
            <a:endParaRPr lang="en-US" sz="40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14dclark\Local Settings\Temporary Internet Files\Content.IE5\85UZ0XMZ\MMAG00536_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1"/>
            <a:ext cx="8763000" cy="5029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904999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Goudy Stout" pitchFamily="18" charset="0"/>
              </a:rPr>
              <a:t>My sources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362200"/>
            <a:ext cx="8458200" cy="4038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33CCFF"/>
                </a:solidFill>
                <a:latin typeface="Arial Black" pitchFamily="34" charset="0"/>
              </a:rPr>
              <a:t>http//en.wikipeda.org</a:t>
            </a:r>
          </a:p>
          <a:p>
            <a:r>
              <a:rPr lang="en-US" sz="4800" dirty="0" smtClean="0">
                <a:solidFill>
                  <a:srgbClr val="33CCFF"/>
                </a:solidFill>
                <a:latin typeface="Arial Black" pitchFamily="34" charset="0"/>
              </a:rPr>
              <a:t>http//www.rickwalton.com</a:t>
            </a:r>
          </a:p>
          <a:p>
            <a:r>
              <a:rPr lang="en-US" sz="4800" dirty="0" smtClean="0">
                <a:solidFill>
                  <a:srgbClr val="33CCFF"/>
                </a:solidFill>
                <a:latin typeface="Arial Black" pitchFamily="34" charset="0"/>
              </a:rPr>
              <a:t>http//www.wikipeda.lincoln</a:t>
            </a:r>
            <a:endParaRPr lang="en-US" sz="4800" dirty="0">
              <a:solidFill>
                <a:srgbClr val="33CCFF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4dclark\Local Settings\Temporary Internet Files\Content.IE5\G03B04ZO\MCPE03885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514600"/>
            <a:ext cx="2201266" cy="24384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536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accent3"/>
                </a:solidFill>
              </a:rPr>
              <a:t>Birth date =  2/12/1809</a:t>
            </a:r>
          </a:p>
          <a:p>
            <a:pPr>
              <a:buNone/>
            </a:pPr>
            <a:r>
              <a:rPr lang="en-US" sz="5400" dirty="0">
                <a:solidFill>
                  <a:schemeClr val="accent3"/>
                </a:solidFill>
              </a:rPr>
              <a:t> </a:t>
            </a:r>
            <a:r>
              <a:rPr lang="en-US" sz="5400" dirty="0" smtClean="0">
                <a:solidFill>
                  <a:schemeClr val="accent3"/>
                </a:solidFill>
              </a:rPr>
              <a:t>* Date of death=  4/15/1865</a:t>
            </a:r>
          </a:p>
          <a:p>
            <a:pPr>
              <a:buNone/>
            </a:pPr>
            <a:r>
              <a:rPr lang="en-US" sz="5400" dirty="0">
                <a:solidFill>
                  <a:schemeClr val="accent3"/>
                </a:solidFill>
              </a:rPr>
              <a:t> </a:t>
            </a:r>
            <a:r>
              <a:rPr lang="en-US" sz="5400" dirty="0" smtClean="0">
                <a:solidFill>
                  <a:schemeClr val="accent3"/>
                </a:solidFill>
              </a:rPr>
              <a:t>* birth place=   Hardin County Kentucky</a:t>
            </a:r>
            <a:endParaRPr lang="en-US" sz="5400" dirty="0">
              <a:solidFill>
                <a:schemeClr val="accent3"/>
              </a:solidFill>
            </a:endParaRPr>
          </a:p>
        </p:txBody>
      </p:sp>
      <p:sp>
        <p:nvSpPr>
          <p:cNvPr id="6" name="Double Wave 5"/>
          <p:cNvSpPr/>
          <p:nvPr/>
        </p:nvSpPr>
        <p:spPr>
          <a:xfrm>
            <a:off x="990600" y="304800"/>
            <a:ext cx="6324600" cy="990600"/>
          </a:xfrm>
          <a:prstGeom prst="doubleWave">
            <a:avLst/>
          </a:prstGeom>
          <a:solidFill>
            <a:srgbClr val="FE14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22FC04"/>
                </a:solidFill>
              </a:rPr>
              <a:t>Abraham Lincoln</a:t>
            </a:r>
          </a:p>
          <a:p>
            <a:pPr algn="ctr"/>
            <a:r>
              <a:rPr lang="en-US" sz="2400" dirty="0" smtClean="0">
                <a:solidFill>
                  <a:srgbClr val="22FC04"/>
                </a:solidFill>
              </a:rPr>
              <a:t>Dalton  Clark</a:t>
            </a:r>
            <a:endParaRPr lang="en-US" sz="2400" dirty="0">
              <a:solidFill>
                <a:srgbClr val="22FC04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14dclark\Local Settings\Temporary Internet Files\Content.IE5\2P2YR9BP\MCDD00186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6387" y="0"/>
            <a:ext cx="881938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600199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AC60A"/>
                </a:solidFill>
                <a:latin typeface="Cooper Black" pitchFamily="18" charset="0"/>
              </a:rPr>
              <a:t>Facts about him</a:t>
            </a:r>
            <a:endParaRPr lang="en-US" sz="5400" dirty="0">
              <a:solidFill>
                <a:srgbClr val="0AC60A"/>
              </a:solidFill>
              <a:latin typeface="Cooper Blac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7848600" cy="4495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E1414"/>
                </a:solidFill>
                <a:latin typeface="Showcard Gothic" pitchFamily="82" charset="0"/>
              </a:rPr>
              <a:t>He was the 16 president</a:t>
            </a:r>
          </a:p>
          <a:p>
            <a:r>
              <a:rPr lang="en-US" dirty="0" smtClean="0">
                <a:solidFill>
                  <a:srgbClr val="FE1414"/>
                </a:solidFill>
                <a:latin typeface="Showcard Gothic" pitchFamily="82" charset="0"/>
              </a:rPr>
              <a:t>He was a lawyer </a:t>
            </a:r>
          </a:p>
          <a:p>
            <a:r>
              <a:rPr lang="en-US" dirty="0" smtClean="0">
                <a:solidFill>
                  <a:srgbClr val="FE1414"/>
                </a:solidFill>
                <a:latin typeface="Showcard Gothic" pitchFamily="82" charset="0"/>
              </a:rPr>
              <a:t>He was unsuccessful  candidate for  the U.S. senate </a:t>
            </a:r>
          </a:p>
          <a:p>
            <a:r>
              <a:rPr lang="en-US" dirty="0" smtClean="0">
                <a:solidFill>
                  <a:srgbClr val="FE1414"/>
                </a:solidFill>
                <a:latin typeface="Showcard Gothic" pitchFamily="82" charset="0"/>
              </a:rPr>
              <a:t>His assassination was the first in U.S. history</a:t>
            </a:r>
          </a:p>
          <a:p>
            <a:r>
              <a:rPr lang="en-US" dirty="0" smtClean="0">
                <a:solidFill>
                  <a:srgbClr val="FE1414"/>
                </a:solidFill>
              </a:rPr>
              <a:t>The mans name that killed him was </a:t>
            </a:r>
            <a:r>
              <a:rPr lang="en-US" smtClean="0">
                <a:solidFill>
                  <a:srgbClr val="FE1414"/>
                </a:solidFill>
              </a:rPr>
              <a:t>named booth</a:t>
            </a:r>
            <a:endParaRPr lang="en-US" dirty="0">
              <a:solidFill>
                <a:srgbClr val="FE141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4dclark\Local Settings\Temporary Internet Files\Content.IE5\OHXNNXUG\MCSO00574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533399"/>
            <a:ext cx="5238293" cy="59483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9811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50BAA"/>
                </a:solidFill>
                <a:latin typeface="Goudy Stout" pitchFamily="18" charset="0"/>
              </a:rPr>
              <a:t>Some things that he did </a:t>
            </a:r>
            <a:endParaRPr lang="en-US" dirty="0">
              <a:solidFill>
                <a:srgbClr val="C50BAA"/>
              </a:solidFill>
              <a:latin typeface="Goudy Stou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7772400" cy="3200400"/>
          </a:xfrm>
        </p:spPr>
        <p:txBody>
          <a:bodyPr>
            <a:normAutofit fontScale="92500" lnSpcReduction="20000"/>
          </a:bodyPr>
          <a:lstStyle/>
          <a:p>
            <a:endParaRPr lang="en-US" sz="4400" dirty="0" smtClean="0">
              <a:latin typeface="Baskerville Old Face" pitchFamily="18" charset="0"/>
            </a:endParaRPr>
          </a:p>
          <a:p>
            <a:r>
              <a:rPr lang="en-US" sz="6600" dirty="0" smtClean="0">
                <a:solidFill>
                  <a:schemeClr val="accent3">
                    <a:lumMod val="75000"/>
                  </a:schemeClr>
                </a:solidFill>
                <a:latin typeface="Baskerville Old Face" pitchFamily="18" charset="0"/>
              </a:rPr>
              <a:t>He became the 16 president </a:t>
            </a:r>
          </a:p>
          <a:p>
            <a:r>
              <a:rPr lang="en-US" sz="6600" dirty="0" smtClean="0">
                <a:solidFill>
                  <a:schemeClr val="accent3">
                    <a:lumMod val="75000"/>
                  </a:schemeClr>
                </a:solidFill>
                <a:latin typeface="Baskerville Old Face" pitchFamily="18" charset="0"/>
              </a:rPr>
              <a:t>He freed some slaves </a:t>
            </a:r>
            <a:endParaRPr lang="en-US" sz="6600" dirty="0">
              <a:solidFill>
                <a:schemeClr val="accent3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14dclark\Local Settings\Temporary Internet Files\Content.IE5\G03B04ZO\MMAG00530_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7848600" cy="5334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828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things you should know about him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09800"/>
            <a:ext cx="8382000" cy="43434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solidFill>
                  <a:srgbClr val="0070C0"/>
                </a:solidFill>
                <a:latin typeface="Cooper Black" pitchFamily="18" charset="0"/>
              </a:rPr>
              <a:t>He was the first republican President </a:t>
            </a:r>
          </a:p>
          <a:p>
            <a:r>
              <a:rPr lang="en-US" sz="4400" dirty="0" smtClean="0">
                <a:solidFill>
                  <a:srgbClr val="0070C0"/>
                </a:solidFill>
                <a:latin typeface="Cooper Black" pitchFamily="18" charset="0"/>
              </a:rPr>
              <a:t>He was killed at a play</a:t>
            </a:r>
          </a:p>
          <a:p>
            <a:r>
              <a:rPr lang="en-US" sz="4400" dirty="0" smtClean="0">
                <a:solidFill>
                  <a:srgbClr val="0070C0"/>
                </a:solidFill>
                <a:latin typeface="Cooper Black" pitchFamily="18" charset="0"/>
              </a:rPr>
              <a:t>He tried to free a lot of slaves </a:t>
            </a:r>
          </a:p>
          <a:p>
            <a:r>
              <a:rPr lang="en-US" sz="4400" dirty="0" smtClean="0">
                <a:solidFill>
                  <a:srgbClr val="0070C0"/>
                </a:solidFill>
                <a:latin typeface="Cooper Black" pitchFamily="18" charset="0"/>
              </a:rPr>
              <a:t>The man that killed him was found</a:t>
            </a:r>
            <a:endParaRPr lang="en-US" sz="4400" dirty="0">
              <a:solidFill>
                <a:srgbClr val="0070C0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old-picture.com/defining-moments/pictures/Abraham-Lincoln-Antietam-Battlefie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514600"/>
            <a:ext cx="3962400" cy="3395202"/>
          </a:xfrm>
          <a:prstGeom prst="rect">
            <a:avLst/>
          </a:prstGeom>
          <a:noFill/>
        </p:spPr>
      </p:pic>
      <p:pic>
        <p:nvPicPr>
          <p:cNvPr id="1028" name="Picture 4" descr="http://www.legendsofamerica.com/photos-americanhistory/AbrahamLincoln5-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057400"/>
            <a:ext cx="3048000" cy="4267199"/>
          </a:xfrm>
          <a:prstGeom prst="rect">
            <a:avLst/>
          </a:prstGeom>
          <a:noFill/>
        </p:spPr>
      </p:pic>
      <p:sp>
        <p:nvSpPr>
          <p:cNvPr id="7" name="Explosion 2 6"/>
          <p:cNvSpPr/>
          <p:nvPr/>
        </p:nvSpPr>
        <p:spPr>
          <a:xfrm>
            <a:off x="0" y="76200"/>
            <a:ext cx="7391400" cy="22860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33CCFF"/>
                </a:solidFill>
              </a:rPr>
              <a:t>Abraham Lincoln pix </a:t>
            </a:r>
            <a:endParaRPr lang="en-US" sz="2400" dirty="0">
              <a:solidFill>
                <a:srgbClr val="33CCFF"/>
              </a:solidFill>
            </a:endParaRPr>
          </a:p>
        </p:txBody>
      </p:sp>
      <p:pic>
        <p:nvPicPr>
          <p:cNvPr id="1032" name="Picture 8" descr="http://blog.mywonderfulworld.org/2009/02/12/Abraham_Lincoln_standing_portrait_18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95800"/>
            <a:ext cx="1752599" cy="2362200"/>
          </a:xfrm>
          <a:prstGeom prst="rect">
            <a:avLst/>
          </a:prstGeom>
          <a:noFill/>
        </p:spPr>
      </p:pic>
      <p:pic>
        <p:nvPicPr>
          <p:cNvPr id="1026" name="Picture 2" descr="C:\Documents and Settings\14dclark\Local Settings\Temporary Internet Files\Content.IE5\05Q3MNG1\MPj0407213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129028"/>
            <a:ext cx="2971800" cy="2599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sonofthesouth.net/leefoundation/civil-war/1865/April/abraham-lincoln-funeral-process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0483" name="Picture 3" descr="C:\Documents and Settings\14dclark\Local Settings\Temporary Internet Files\Content.IE5\GTOZAHUX\MPj040679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54970" cy="281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22FC04"/>
                </a:solidFill>
              </a:rPr>
              <a:t>Abraham Lincoln </a:t>
            </a:r>
            <a:endParaRPr lang="en-US" sz="6000" dirty="0">
              <a:solidFill>
                <a:srgbClr val="22FC04"/>
              </a:solidFill>
            </a:endParaRPr>
          </a:p>
        </p:txBody>
      </p:sp>
      <p:pic>
        <p:nvPicPr>
          <p:cNvPr id="20487" name="Picture 7" descr="http://www.lincolnhs.phila.k12.pa.us/artwork/abraham-lincoln-havana-statu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67475" y="4038600"/>
            <a:ext cx="2676525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18288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Abraham Lincoln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895600"/>
            <a:ext cx="7086600" cy="3276600"/>
          </a:xfrm>
        </p:spPr>
        <p:txBody>
          <a:bodyPr/>
          <a:lstStyle/>
          <a:p>
            <a:r>
              <a:rPr lang="en-US" dirty="0" smtClean="0">
                <a:solidFill>
                  <a:srgbClr val="22FC04"/>
                </a:solidFill>
                <a:latin typeface="Cooper Black" pitchFamily="18" charset="0"/>
              </a:rPr>
              <a:t>Abraham Lincoln was a man that always </a:t>
            </a:r>
          </a:p>
          <a:p>
            <a:r>
              <a:rPr lang="en-US" dirty="0" smtClean="0">
                <a:solidFill>
                  <a:srgbClr val="22FC04"/>
                </a:solidFill>
                <a:latin typeface="Cooper Black" pitchFamily="18" charset="0"/>
              </a:rPr>
              <a:t>use to were that tall hat  </a:t>
            </a:r>
          </a:p>
          <a:p>
            <a:r>
              <a:rPr lang="en-US" dirty="0" smtClean="0">
                <a:solidFill>
                  <a:srgbClr val="22FC04"/>
                </a:solidFill>
                <a:latin typeface="Cooper Black" pitchFamily="18" charset="0"/>
              </a:rPr>
              <a:t>He tried to free some of </a:t>
            </a:r>
          </a:p>
          <a:p>
            <a:r>
              <a:rPr lang="en-US" dirty="0" smtClean="0">
                <a:solidFill>
                  <a:srgbClr val="22FC04"/>
                </a:solidFill>
                <a:latin typeface="Cooper Black" pitchFamily="18" charset="0"/>
              </a:rPr>
              <a:t>The slaves but then he got killed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Abraham </a:t>
            </a:r>
            <a:r>
              <a:rPr lang="en-US" smtClean="0"/>
              <a:t>lincoln</a:t>
            </a:r>
            <a:endParaRPr lang="en-US"/>
          </a:p>
        </p:txBody>
      </p:sp>
      <p:pic>
        <p:nvPicPr>
          <p:cNvPr id="1026" name="Picture 2" descr="C:\Documents and Settings\14dclark\Local Settings\Temporary Internet Files\Content.IE5\CZ6R6RMV\MCj0332184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057400"/>
            <a:ext cx="6934199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113</TotalTime>
  <Words>186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This presentation was created under the fair use exemption of the U.S. Copy right law .  Educational fair use guideline were followed, and further use is    restricted.</vt:lpstr>
      <vt:lpstr>Slide 2</vt:lpstr>
      <vt:lpstr>Facts about him</vt:lpstr>
      <vt:lpstr>Some things that he did </vt:lpstr>
      <vt:lpstr>Some things you should know about him</vt:lpstr>
      <vt:lpstr>Slide 6</vt:lpstr>
      <vt:lpstr>Abraham Lincoln </vt:lpstr>
      <vt:lpstr>Abraham Lincoln </vt:lpstr>
      <vt:lpstr>Abraham lincoln</vt:lpstr>
      <vt:lpstr>My sources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 right law .  Educational fair use guideline were followed, and further use is    restricted.</dc:title>
  <dc:creator>USER</dc:creator>
  <cp:lastModifiedBy>USER</cp:lastModifiedBy>
  <cp:revision>22</cp:revision>
  <dcterms:created xsi:type="dcterms:W3CDTF">2009-03-10T19:57:42Z</dcterms:created>
  <dcterms:modified xsi:type="dcterms:W3CDTF">2009-04-03T13:44:16Z</dcterms:modified>
</cp:coreProperties>
</file>